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586" autoAdjust="0"/>
  </p:normalViewPr>
  <p:slideViewPr>
    <p:cSldViewPr snapToGrid="0">
      <p:cViewPr varScale="1">
        <p:scale>
          <a:sx n="120" d="100"/>
          <a:sy n="120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5F0EF-B5DA-4569-848B-F0ACF51B158E}" type="datetimeFigureOut">
              <a:rPr lang="sl-SI" smtClean="0"/>
              <a:t>23.4.2020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A3E84-9AAA-4824-BCC8-6085243570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763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Odnos do hrane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Adam Jelovšek, 7. 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564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Koliko hrane zavržemo?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421587" cy="3318936"/>
          </a:xfrm>
        </p:spPr>
        <p:txBody>
          <a:bodyPr/>
          <a:lstStyle/>
          <a:p>
            <a:r>
              <a:rPr lang="sl-SI" dirty="0" smtClean="0"/>
              <a:t>V svetu vsako leto odvržemo 1,3 milijarde hrane, kar je približno ena tretjina vse hrane.</a:t>
            </a:r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24" y="2449222"/>
            <a:ext cx="4712473" cy="35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storiti, ko imaš preveč hrane?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Če kupimo ali pridelamo preveč hrane, lahko naredimo slednje:</a:t>
            </a:r>
          </a:p>
          <a:p>
            <a:pPr lvl="1"/>
            <a:r>
              <a:rPr lang="sl-SI" dirty="0"/>
              <a:t>h</a:t>
            </a:r>
            <a:r>
              <a:rPr lang="sl-SI" dirty="0" smtClean="0"/>
              <a:t>rano zamrznemo (meso, zelenjava, sadje...)</a:t>
            </a:r>
          </a:p>
          <a:p>
            <a:pPr lvl="1"/>
            <a:r>
              <a:rPr lang="sl-SI" dirty="0"/>
              <a:t>h</a:t>
            </a:r>
            <a:r>
              <a:rPr lang="sl-SI" dirty="0" smtClean="0"/>
              <a:t>rano konzerviramo (kumare, paprike, kompoti...)</a:t>
            </a:r>
          </a:p>
          <a:p>
            <a:pPr lvl="1"/>
            <a:r>
              <a:rPr lang="sl-SI" dirty="0"/>
              <a:t>h</a:t>
            </a:r>
            <a:r>
              <a:rPr lang="sl-SI" dirty="0" smtClean="0"/>
              <a:t>rano posušimo (jabolčni krhlji, suhe slive</a:t>
            </a:r>
            <a:r>
              <a:rPr lang="sl-SI" dirty="0" smtClean="0"/>
              <a:t>...).</a:t>
            </a:r>
          </a:p>
          <a:p>
            <a:pPr marL="457200" lvl="1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Sami kupite toliko hrane kot jo potrebujete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664" y="3128838"/>
            <a:ext cx="3331928" cy="24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storiti, ko skuhaš preveč hrane?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Če skuhamo preveč hrane, lahko iz ostankov skuhamo drugo jed, kot na primer:</a:t>
            </a:r>
          </a:p>
          <a:p>
            <a:pPr lvl="1"/>
            <a:r>
              <a:rPr lang="sl-SI" dirty="0"/>
              <a:t>i</a:t>
            </a:r>
            <a:r>
              <a:rPr lang="sl-SI" dirty="0" smtClean="0"/>
              <a:t>z ostankov pire krompirja lahko narediš njoke ali cmoke,</a:t>
            </a:r>
          </a:p>
          <a:p>
            <a:pPr lvl="1"/>
            <a:r>
              <a:rPr lang="sl-SI" dirty="0"/>
              <a:t>i</a:t>
            </a:r>
            <a:r>
              <a:rPr lang="sl-SI" dirty="0" smtClean="0"/>
              <a:t>z ostankov kruha lahko narediš kruhove cmoke,</a:t>
            </a:r>
          </a:p>
          <a:p>
            <a:pPr lvl="1"/>
            <a:r>
              <a:rPr lang="sl-SI" dirty="0"/>
              <a:t>i</a:t>
            </a:r>
            <a:r>
              <a:rPr lang="sl-SI" dirty="0" smtClean="0"/>
              <a:t>z ostankov riža lahko narediš mlečni riž,</a:t>
            </a:r>
          </a:p>
          <a:p>
            <a:pPr lvl="1"/>
            <a:r>
              <a:rPr lang="sl-SI" dirty="0" smtClean="0"/>
              <a:t>iz viška jabolk lahko naredimo jabolčni zavitek...</a:t>
            </a:r>
          </a:p>
          <a:p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836947"/>
            <a:ext cx="3079805" cy="23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Recept za jabolčni zavitek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2664349" cy="19117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sz="1600" b="1" dirty="0" smtClean="0"/>
              <a:t>Sestavine:</a:t>
            </a:r>
          </a:p>
          <a:p>
            <a:r>
              <a:rPr lang="sl-SI" sz="1600" dirty="0" smtClean="0"/>
              <a:t>1 kg jabolk</a:t>
            </a:r>
          </a:p>
          <a:p>
            <a:r>
              <a:rPr lang="sl-SI" sz="1600" dirty="0"/>
              <a:t>v</a:t>
            </a:r>
            <a:r>
              <a:rPr lang="sl-SI" sz="1600" dirty="0" smtClean="0"/>
              <a:t>lečeno testo,</a:t>
            </a:r>
          </a:p>
          <a:p>
            <a:r>
              <a:rPr lang="sl-SI" sz="1600" dirty="0" smtClean="0"/>
              <a:t>250 g masla,</a:t>
            </a:r>
          </a:p>
          <a:p>
            <a:r>
              <a:rPr lang="sl-SI" sz="1600" dirty="0" smtClean="0"/>
              <a:t>200 g drobtin,</a:t>
            </a:r>
          </a:p>
          <a:p>
            <a:r>
              <a:rPr lang="sl-SI" sz="1600" dirty="0" smtClean="0"/>
              <a:t>sladkor</a:t>
            </a:r>
          </a:p>
          <a:p>
            <a:r>
              <a:rPr lang="sl-SI" sz="1600" dirty="0" smtClean="0"/>
              <a:t>cimet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95401" y="4468633"/>
            <a:ext cx="9156919" cy="1170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1200" b="1" dirty="0" smtClean="0"/>
              <a:t>Postopek:</a:t>
            </a:r>
          </a:p>
          <a:p>
            <a:pPr marL="0" indent="0">
              <a:buFont typeface="Arial"/>
              <a:buNone/>
            </a:pPr>
            <a:r>
              <a:rPr lang="sl-SI" sz="1200" dirty="0" smtClean="0"/>
              <a:t>Jabolka olupimo in naribamo. Vlečeno testo raztegnemo. Maslo raztopimo in primešamo drobtine ter malo popražimo. Testo premažemo z drobtinami, potresemo z ribanimi jabolki, cimetom in sladkorjem po okusu. Robove vlečenega testa zavihamo, da nam med peko nadev ne bo uhajal ven. Zavijemo, po želji premažemo s stopljenim maslom ali razžvrkljanim rumenjakom. Postavimo v predogreto pečino na 200°C za 30-45 minut. Pečen zavitek potresemo s sladkorjem v prahu in postrežemo.</a:t>
            </a:r>
            <a:endParaRPr lang="sl-SI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50" y="2433099"/>
            <a:ext cx="4955511" cy="23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Recept za njoke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2664349" cy="1911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600" b="1" dirty="0" smtClean="0"/>
              <a:t>Sestavine:</a:t>
            </a:r>
          </a:p>
          <a:p>
            <a:r>
              <a:rPr lang="sl-SI" sz="1600" dirty="0" smtClean="0"/>
              <a:t>1 kg krompirja</a:t>
            </a:r>
          </a:p>
          <a:p>
            <a:r>
              <a:rPr lang="sl-SI" sz="1600" dirty="0" smtClean="0"/>
              <a:t>200 g pšenične moke</a:t>
            </a:r>
          </a:p>
          <a:p>
            <a:r>
              <a:rPr lang="sl-SI" sz="1600" dirty="0" smtClean="0"/>
              <a:t>1 jajce</a:t>
            </a:r>
          </a:p>
          <a:p>
            <a:r>
              <a:rPr lang="sl-SI" sz="1600" dirty="0" smtClean="0"/>
              <a:t>sol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95401" y="4468633"/>
            <a:ext cx="9156919" cy="13437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1200" b="1" dirty="0" smtClean="0"/>
              <a:t>Postopek:</a:t>
            </a:r>
          </a:p>
          <a:p>
            <a:pPr marL="0" indent="0">
              <a:buFont typeface="Arial"/>
              <a:buNone/>
            </a:pPr>
            <a:r>
              <a:rPr lang="sl-SI" sz="1200" dirty="0" smtClean="0"/>
              <a:t>Iz krompirja, ki nam je ostal od kosila, lahko naredimo njoke. Krompir pretlačimo, zmešamo z jajcem, moko in soljo. Gnetemo toliko časa, da nastane mehko in prožno testo. Iz testa naredimo tanek svaljek, iz katerega narežemo njoke. Njoke polagamo na pomokan pladenj in jih položimo v zamrzovalnik. Zamrznjene njoke preložimo v vrečko za zamrzovanje ali posodo za shranjevanje in hranimo v zamrzovalniku do uporabe. </a:t>
            </a:r>
          </a:p>
          <a:p>
            <a:pPr marL="0" indent="0">
              <a:buFont typeface="Arial"/>
              <a:buNone/>
            </a:pPr>
            <a:r>
              <a:rPr lang="sl-SI" sz="1200" dirty="0" smtClean="0"/>
              <a:t>Zamrznjene njoke stresemo v vrelo osoljeno vodo in jih kuhamo, dokler ne priplavajo na površje. Postrežemo s poljubno omako ali mesom. </a:t>
            </a:r>
            <a:endParaRPr lang="sl-SI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693" y="2464904"/>
            <a:ext cx="3368010" cy="22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Recept za jagodno marmelado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2664349" cy="1911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600" b="1" dirty="0" smtClean="0"/>
              <a:t>Sestavine:</a:t>
            </a:r>
          </a:p>
          <a:p>
            <a:r>
              <a:rPr lang="sl-SI" sz="1600" dirty="0" smtClean="0"/>
              <a:t>400 g jagod</a:t>
            </a:r>
          </a:p>
          <a:p>
            <a:r>
              <a:rPr lang="sl-SI" sz="1600" dirty="0" smtClean="0"/>
              <a:t>200 g sladkorja</a:t>
            </a:r>
          </a:p>
          <a:p>
            <a:r>
              <a:rPr lang="sl-SI" sz="1600" dirty="0"/>
              <a:t>b</a:t>
            </a:r>
            <a:r>
              <a:rPr lang="sl-SI" sz="1600" dirty="0" smtClean="0"/>
              <a:t>io želirno sredstvo</a:t>
            </a:r>
          </a:p>
          <a:p>
            <a:r>
              <a:rPr lang="sl-SI" sz="1600" dirty="0"/>
              <a:t>l</a:t>
            </a:r>
            <a:r>
              <a:rPr lang="sl-SI" sz="1600" dirty="0" smtClean="0"/>
              <a:t>imona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95401" y="4635610"/>
            <a:ext cx="9156919" cy="1170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1200" b="1" dirty="0" smtClean="0"/>
              <a:t>Postopek:</a:t>
            </a:r>
          </a:p>
          <a:p>
            <a:pPr marL="0" indent="0">
              <a:buFont typeface="Arial"/>
              <a:buNone/>
            </a:pPr>
            <a:r>
              <a:rPr lang="sl-SI" sz="1200" dirty="0" smtClean="0"/>
              <a:t>Iz viška jagod lahko skuhamo marmelado. Jagode, sladkor, želirno sredstvo in limonin sok damo v večjo kozico in na nizki vročini počasi zavremo. Mešamo, dokler se sladkor ne stopi. Po želji pretlačimo s paličnim mešalnikom. Ko je nared, jo damo v kozarčke za shranjevanje.</a:t>
            </a:r>
            <a:endParaRPr lang="sl-SI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50" y="2480974"/>
            <a:ext cx="4523624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</TotalTime>
  <Words>434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Garamond</vt:lpstr>
      <vt:lpstr>Organic</vt:lpstr>
      <vt:lpstr>Odnos do hrane</vt:lpstr>
      <vt:lpstr>Koliko hrane zavržemo?</vt:lpstr>
      <vt:lpstr>Kaj storiti, ko imaš preveč hrane?</vt:lpstr>
      <vt:lpstr>Kaj storiti, ko skuhaš preveč hrane?</vt:lpstr>
      <vt:lpstr>Recept za jabolčni zavitek</vt:lpstr>
      <vt:lpstr>Recept za njoke</vt:lpstr>
      <vt:lpstr>Recept za jagodno marmelado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Zavržena hrana</dc:title>
  <dc:creator>Jani Jelovšek</dc:creator>
  <cp:lastModifiedBy>Jani Jelovšek</cp:lastModifiedBy>
  <cp:revision>13</cp:revision>
  <dcterms:created xsi:type="dcterms:W3CDTF">2020-04-23T07:15:18Z</dcterms:created>
  <dcterms:modified xsi:type="dcterms:W3CDTF">2020-04-23T10:50:12Z</dcterms:modified>
</cp:coreProperties>
</file>